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sldIdLst>
    <p:sldId id="266" r:id="rId2"/>
    <p:sldId id="257" r:id="rId3"/>
    <p:sldId id="258" r:id="rId4"/>
    <p:sldId id="259" r:id="rId5"/>
    <p:sldId id="260" r:id="rId6"/>
    <p:sldId id="261" r:id="rId7"/>
    <p:sldId id="262" r:id="rId8"/>
    <p:sldId id="263" r:id="rId9"/>
    <p:sldId id="267"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3" d="100"/>
          <a:sy n="93" d="100"/>
        </p:scale>
        <p:origin x="-168"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Sunday 15 March 15</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t>Sunday 15 March 15</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Sunday 15 March 15</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t>Sunday 15 March 15</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Sunday 15 March 15</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Sunday 15 March 15</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Sunday 15 March 15</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t>Sunday 15 March 15</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Sunday 15 March 15</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Sunday 15 March 15</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Sunday 15 March 15</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Sunday 15 March 15</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lide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8354050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Museo 300"/>
                <a:cs typeface="Museo 300"/>
              </a:rPr>
              <a:t>Punt 1</a:t>
            </a:r>
            <a:endParaRPr lang="en-US" b="1" dirty="0">
              <a:latin typeface="Museo 300"/>
              <a:cs typeface="Museo 300"/>
            </a:endParaRPr>
          </a:p>
        </p:txBody>
      </p:sp>
      <p:sp>
        <p:nvSpPr>
          <p:cNvPr id="3" name="Content Placeholder 2"/>
          <p:cNvSpPr>
            <a:spLocks noGrp="1"/>
          </p:cNvSpPr>
          <p:nvPr>
            <p:ph idx="1"/>
          </p:nvPr>
        </p:nvSpPr>
        <p:spPr/>
        <p:txBody>
          <a:bodyPr>
            <a:normAutofit/>
          </a:bodyPr>
          <a:lstStyle/>
          <a:p>
            <a:pPr marL="0" lvl="0" indent="0">
              <a:buNone/>
            </a:pPr>
            <a:r>
              <a:rPr lang="nl-NL" b="1" dirty="0" smtClean="0">
                <a:latin typeface="Museo 300"/>
                <a:cs typeface="Museo 300"/>
              </a:rPr>
              <a:t>Moeilijke periodes zijn nodig om:</a:t>
            </a:r>
          </a:p>
          <a:p>
            <a:pPr marL="0" lvl="0" indent="0">
              <a:buNone/>
            </a:pPr>
            <a:endParaRPr lang="nl-NL" b="1" dirty="0">
              <a:latin typeface="Museo 300"/>
              <a:cs typeface="Museo 300"/>
            </a:endParaRPr>
          </a:p>
          <a:p>
            <a:pPr marL="0" lvl="0" indent="0">
              <a:buNone/>
            </a:pPr>
            <a:r>
              <a:rPr lang="nl-NL" b="1" dirty="0" smtClean="0">
                <a:latin typeface="Museo 300"/>
                <a:cs typeface="Museo 300"/>
              </a:rPr>
              <a:t>ONS TE LEREN LOSLATEN DE ZORGEN DIE ONS NEERDRUKKEN EN ONZE VOORTGANG VERTRAGEN.</a:t>
            </a:r>
          </a:p>
          <a:p>
            <a:pPr marL="0" lvl="0" indent="0">
              <a:buNone/>
            </a:pPr>
            <a:endParaRPr lang="nl-NL" b="1" dirty="0">
              <a:latin typeface="Museo 300"/>
              <a:cs typeface="Museo 300"/>
            </a:endParaRPr>
          </a:p>
          <a:p>
            <a:pPr marL="0" lvl="0" indent="0">
              <a:buNone/>
            </a:pPr>
            <a:r>
              <a:rPr lang="nl-NL" b="1" i="1" dirty="0" smtClean="0">
                <a:latin typeface="Museo 300"/>
                <a:cs typeface="Museo 300"/>
              </a:rPr>
              <a:t>– “Welnu dan, laten ook wij, nu wij door zo’n menigte omringd worden, afleggen alle last en de zonde, die ons zo gemakkelijk verstrikt. En laten wij met volharding de wedloop lopen die voor ons ligt”. 	</a:t>
            </a:r>
          </a:p>
          <a:p>
            <a:pPr marL="0" lvl="0" indent="0" algn="r">
              <a:buNone/>
            </a:pPr>
            <a:r>
              <a:rPr lang="nl-NL" b="1" i="1" dirty="0" smtClean="0">
                <a:latin typeface="Museo 300"/>
                <a:cs typeface="Museo 300"/>
              </a:rPr>
              <a:t>(</a:t>
            </a:r>
            <a:r>
              <a:rPr lang="nl-NL" b="1" dirty="0" smtClean="0">
                <a:latin typeface="Museo 300"/>
                <a:cs typeface="Museo 300"/>
              </a:rPr>
              <a:t>Hebreeën 12</a:t>
            </a:r>
            <a:r>
              <a:rPr lang="nl-NL" b="1" dirty="0">
                <a:latin typeface="Museo 300"/>
                <a:cs typeface="Museo 300"/>
              </a:rPr>
              <a:t>:</a:t>
            </a:r>
            <a:r>
              <a:rPr lang="nl-NL" b="1" dirty="0" smtClean="0">
                <a:latin typeface="Museo 300"/>
                <a:cs typeface="Museo 300"/>
              </a:rPr>
              <a:t>1)</a:t>
            </a:r>
            <a:endParaRPr lang="en-GB" b="1" i="1" dirty="0">
              <a:latin typeface="Museo 300"/>
              <a:cs typeface="Museo 300"/>
            </a:endParaRPr>
          </a:p>
          <a:p>
            <a:pPr marL="0" indent="0">
              <a:buNone/>
            </a:pPr>
            <a:endParaRPr lang="en-US" b="1" dirty="0">
              <a:latin typeface="Museo 300"/>
              <a:cs typeface="Museo 300"/>
            </a:endParaRPr>
          </a:p>
          <a:p>
            <a:pPr marL="0" indent="0">
              <a:buNone/>
            </a:pPr>
            <a:endParaRPr lang="en-US" b="1" dirty="0" smtClean="0">
              <a:latin typeface="Museo 300"/>
              <a:cs typeface="Museo 300"/>
            </a:endParaRPr>
          </a:p>
          <a:p>
            <a:pPr marL="0" indent="0">
              <a:buNone/>
            </a:pPr>
            <a:endParaRPr lang="en-US" b="1" dirty="0">
              <a:latin typeface="Museo 300"/>
              <a:cs typeface="Museo 300"/>
            </a:endParaRPr>
          </a:p>
        </p:txBody>
      </p:sp>
    </p:spTree>
    <p:extLst>
      <p:ext uri="{BB962C8B-B14F-4D97-AF65-F5344CB8AC3E}">
        <p14:creationId xmlns:p14="http://schemas.microsoft.com/office/powerpoint/2010/main" val="3362129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Museo 300"/>
                <a:cs typeface="Museo 300"/>
              </a:rPr>
              <a:t>Punt 2</a:t>
            </a:r>
            <a:endParaRPr lang="en-US" b="1" dirty="0">
              <a:latin typeface="Museo 300"/>
              <a:cs typeface="Museo 300"/>
            </a:endParaRPr>
          </a:p>
        </p:txBody>
      </p:sp>
      <p:sp>
        <p:nvSpPr>
          <p:cNvPr id="3" name="Content Placeholder 2"/>
          <p:cNvSpPr>
            <a:spLocks noGrp="1"/>
          </p:cNvSpPr>
          <p:nvPr>
            <p:ph idx="1"/>
          </p:nvPr>
        </p:nvSpPr>
        <p:spPr/>
        <p:txBody>
          <a:bodyPr/>
          <a:lstStyle/>
          <a:p>
            <a:pPr marL="0" lvl="0" indent="0">
              <a:buNone/>
            </a:pPr>
            <a:r>
              <a:rPr lang="nl-NL" b="1" dirty="0">
                <a:latin typeface="Museo 300"/>
                <a:cs typeface="Museo 300"/>
              </a:rPr>
              <a:t>Moeilijke periodes zijn nodig om:</a:t>
            </a:r>
          </a:p>
          <a:p>
            <a:pPr marL="0" indent="0">
              <a:buNone/>
            </a:pPr>
            <a:endParaRPr lang="en-US" dirty="0" smtClean="0"/>
          </a:p>
          <a:p>
            <a:pPr marL="0" lvl="0" indent="0">
              <a:buNone/>
            </a:pPr>
            <a:endParaRPr lang="nl-NL" b="1" dirty="0" smtClean="0">
              <a:latin typeface="Museo 300"/>
              <a:cs typeface="Museo 300"/>
            </a:endParaRPr>
          </a:p>
          <a:p>
            <a:pPr marL="0" lvl="0" indent="0">
              <a:buNone/>
            </a:pPr>
            <a:r>
              <a:rPr lang="nl-NL" b="1" dirty="0" smtClean="0">
                <a:latin typeface="Museo 300"/>
                <a:cs typeface="Museo 300"/>
              </a:rPr>
              <a:t>ONS </a:t>
            </a:r>
            <a:r>
              <a:rPr lang="nl-NL" b="1" dirty="0">
                <a:latin typeface="Museo 300"/>
                <a:cs typeface="Museo 300"/>
              </a:rPr>
              <a:t>TE LEREN ONS TE FOCUSSEN OP </a:t>
            </a:r>
            <a:r>
              <a:rPr lang="nl-NL" b="1" dirty="0" smtClean="0">
                <a:latin typeface="Museo 300"/>
                <a:cs typeface="Museo 300"/>
              </a:rPr>
              <a:t>JEZUS. </a:t>
            </a:r>
          </a:p>
          <a:p>
            <a:pPr marL="0" lvl="0" indent="0">
              <a:buNone/>
            </a:pPr>
            <a:endParaRPr lang="nl-NL" dirty="0"/>
          </a:p>
          <a:p>
            <a:pPr marL="0" lvl="0" indent="0">
              <a:buNone/>
            </a:pPr>
            <a:endParaRPr lang="nl-NL" b="1" i="1" dirty="0" smtClean="0">
              <a:latin typeface="Museo 300"/>
              <a:cs typeface="Museo 300"/>
            </a:endParaRPr>
          </a:p>
          <a:p>
            <a:pPr marL="0" lvl="0" indent="0">
              <a:buNone/>
            </a:pPr>
            <a:r>
              <a:rPr lang="nl-NL" b="1" i="1" dirty="0" smtClean="0">
                <a:latin typeface="Museo 300"/>
                <a:cs typeface="Museo 300"/>
              </a:rPr>
              <a:t>“Terwijl wij het oog gericht houden op Jezus, de Leidsman en </a:t>
            </a:r>
            <a:r>
              <a:rPr lang="nl-NL" b="1" i="1" dirty="0" err="1" smtClean="0">
                <a:latin typeface="Museo 300"/>
                <a:cs typeface="Museo 300"/>
              </a:rPr>
              <a:t>Voleinder</a:t>
            </a:r>
            <a:r>
              <a:rPr lang="nl-NL" b="1" i="1" dirty="0" smtClean="0">
                <a:latin typeface="Museo 300"/>
                <a:cs typeface="Museo 300"/>
              </a:rPr>
              <a:t> van het geloof.” </a:t>
            </a:r>
          </a:p>
          <a:p>
            <a:pPr marL="0" lvl="0" indent="0" algn="r">
              <a:buNone/>
            </a:pPr>
            <a:r>
              <a:rPr lang="nl-NL" b="1" dirty="0" smtClean="0">
                <a:latin typeface="Museo 300"/>
                <a:cs typeface="Museo 300"/>
              </a:rPr>
              <a:t>(Hebreeën 12</a:t>
            </a:r>
            <a:r>
              <a:rPr lang="nl-NL" b="1" dirty="0">
                <a:latin typeface="Museo 300"/>
                <a:cs typeface="Museo 300"/>
              </a:rPr>
              <a:t>:</a:t>
            </a:r>
            <a:r>
              <a:rPr lang="nl-NL" b="1" dirty="0" smtClean="0">
                <a:latin typeface="Museo 300"/>
                <a:cs typeface="Museo 300"/>
              </a:rPr>
              <a:t>2)</a:t>
            </a:r>
            <a:endParaRPr lang="en-US" b="1" dirty="0">
              <a:latin typeface="Museo 300"/>
              <a:cs typeface="Museo 300"/>
            </a:endParaRPr>
          </a:p>
        </p:txBody>
      </p:sp>
    </p:spTree>
    <p:extLst>
      <p:ext uri="{BB962C8B-B14F-4D97-AF65-F5344CB8AC3E}">
        <p14:creationId xmlns:p14="http://schemas.microsoft.com/office/powerpoint/2010/main" val="16385989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Museo 300"/>
                <a:cs typeface="Museo 300"/>
              </a:rPr>
              <a:t>Punt 3</a:t>
            </a:r>
            <a:endParaRPr lang="en-US" b="1" dirty="0">
              <a:latin typeface="Museo 300"/>
              <a:cs typeface="Museo 300"/>
            </a:endParaRPr>
          </a:p>
        </p:txBody>
      </p:sp>
      <p:sp>
        <p:nvSpPr>
          <p:cNvPr id="3" name="Content Placeholder 2"/>
          <p:cNvSpPr>
            <a:spLocks noGrp="1"/>
          </p:cNvSpPr>
          <p:nvPr>
            <p:ph idx="1"/>
          </p:nvPr>
        </p:nvSpPr>
        <p:spPr/>
        <p:txBody>
          <a:bodyPr/>
          <a:lstStyle/>
          <a:p>
            <a:pPr marL="0" indent="0">
              <a:buNone/>
            </a:pPr>
            <a:r>
              <a:rPr lang="nl-NL" b="1" dirty="0">
                <a:latin typeface="Museo 300"/>
                <a:cs typeface="Museo 300"/>
              </a:rPr>
              <a:t>Moeilijke periodes zijn nodig om</a:t>
            </a:r>
            <a:r>
              <a:rPr lang="nl-NL" b="1" dirty="0" smtClean="0">
                <a:latin typeface="Museo 300"/>
                <a:cs typeface="Museo 300"/>
              </a:rPr>
              <a:t>:</a:t>
            </a:r>
          </a:p>
          <a:p>
            <a:pPr marL="0" lvl="0" indent="0">
              <a:buNone/>
            </a:pPr>
            <a:endParaRPr lang="nl-NL" b="1" dirty="0">
              <a:latin typeface="Museo 300"/>
              <a:cs typeface="Museo 300"/>
            </a:endParaRPr>
          </a:p>
          <a:p>
            <a:pPr marL="0" lvl="0" indent="0">
              <a:buNone/>
            </a:pPr>
            <a:endParaRPr lang="nl-NL" b="1" dirty="0" smtClean="0">
              <a:latin typeface="Museo 300"/>
              <a:cs typeface="Museo 300"/>
            </a:endParaRPr>
          </a:p>
          <a:p>
            <a:pPr marL="0" lvl="0" indent="0">
              <a:buNone/>
            </a:pPr>
            <a:r>
              <a:rPr lang="nl-NL" b="1" dirty="0" smtClean="0">
                <a:latin typeface="Museo 300"/>
                <a:cs typeface="Museo 300"/>
              </a:rPr>
              <a:t>ONS </a:t>
            </a:r>
            <a:r>
              <a:rPr lang="nl-NL" b="1" dirty="0">
                <a:latin typeface="Museo 300"/>
                <a:cs typeface="Museo 300"/>
              </a:rPr>
              <a:t>TE LEREN FOCUSSEN OP BLIJDSCHAP </a:t>
            </a:r>
            <a:endParaRPr lang="nl-NL" b="1" dirty="0" smtClean="0">
              <a:latin typeface="Museo 300"/>
              <a:cs typeface="Museo 300"/>
            </a:endParaRPr>
          </a:p>
          <a:p>
            <a:pPr marL="0" lvl="0" indent="0">
              <a:buNone/>
            </a:pPr>
            <a:endParaRPr lang="nl-NL" b="1" dirty="0">
              <a:latin typeface="Museo 300"/>
              <a:cs typeface="Museo 300"/>
            </a:endParaRPr>
          </a:p>
          <a:p>
            <a:pPr marL="0" lvl="0" indent="0">
              <a:buNone/>
            </a:pPr>
            <a:endParaRPr lang="nl-NL" b="1" i="1" dirty="0" smtClean="0">
              <a:latin typeface="Museo 300"/>
              <a:cs typeface="Museo 300"/>
            </a:endParaRPr>
          </a:p>
          <a:p>
            <a:pPr marL="0" lvl="0" indent="0">
              <a:buNone/>
            </a:pPr>
            <a:r>
              <a:rPr lang="nl-NL" b="1" i="1" dirty="0" smtClean="0">
                <a:latin typeface="Museo 300"/>
                <a:cs typeface="Museo 300"/>
              </a:rPr>
              <a:t>“Acht het enkel vreugde, mijn broeders, wanneer u in allerlei verzoekingen terechtkomt.” </a:t>
            </a:r>
          </a:p>
          <a:p>
            <a:pPr marL="0" lvl="0" indent="0" algn="r">
              <a:buNone/>
            </a:pPr>
            <a:r>
              <a:rPr lang="nl-NL" b="1" dirty="0">
                <a:latin typeface="Museo 300"/>
                <a:cs typeface="Museo 300"/>
              </a:rPr>
              <a:t>(</a:t>
            </a:r>
            <a:r>
              <a:rPr lang="nl-NL" b="1" dirty="0" err="1" smtClean="0">
                <a:latin typeface="Museo 300"/>
                <a:cs typeface="Museo 300"/>
              </a:rPr>
              <a:t>Jakobus</a:t>
            </a:r>
            <a:r>
              <a:rPr lang="nl-NL" b="1" dirty="0" smtClean="0">
                <a:latin typeface="Museo 300"/>
                <a:cs typeface="Museo 300"/>
              </a:rPr>
              <a:t> 1</a:t>
            </a:r>
            <a:r>
              <a:rPr lang="nl-NL" b="1" dirty="0">
                <a:latin typeface="Museo 300"/>
                <a:cs typeface="Museo 300"/>
              </a:rPr>
              <a:t>:</a:t>
            </a:r>
            <a:r>
              <a:rPr lang="nl-NL" b="1" dirty="0" smtClean="0">
                <a:latin typeface="Museo 300"/>
                <a:cs typeface="Museo 300"/>
              </a:rPr>
              <a:t>2)</a:t>
            </a:r>
            <a:endParaRPr lang="en-US" b="1" dirty="0">
              <a:latin typeface="Museo 300"/>
              <a:cs typeface="Museo 300"/>
            </a:endParaRPr>
          </a:p>
        </p:txBody>
      </p:sp>
    </p:spTree>
    <p:extLst>
      <p:ext uri="{BB962C8B-B14F-4D97-AF65-F5344CB8AC3E}">
        <p14:creationId xmlns:p14="http://schemas.microsoft.com/office/powerpoint/2010/main" val="3982915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Museo 300"/>
                <a:cs typeface="Museo 300"/>
              </a:rPr>
              <a:t>Punt 4</a:t>
            </a:r>
            <a:endParaRPr lang="en-US" b="1" dirty="0">
              <a:latin typeface="Museo 300"/>
              <a:cs typeface="Museo 300"/>
            </a:endParaRPr>
          </a:p>
        </p:txBody>
      </p:sp>
      <p:sp>
        <p:nvSpPr>
          <p:cNvPr id="3" name="Content Placeholder 2"/>
          <p:cNvSpPr>
            <a:spLocks noGrp="1"/>
          </p:cNvSpPr>
          <p:nvPr>
            <p:ph idx="1"/>
          </p:nvPr>
        </p:nvSpPr>
        <p:spPr/>
        <p:txBody>
          <a:bodyPr>
            <a:normAutofit/>
          </a:bodyPr>
          <a:lstStyle/>
          <a:p>
            <a:pPr marL="0" indent="0">
              <a:buNone/>
            </a:pPr>
            <a:r>
              <a:rPr lang="nl-NL" b="1" dirty="0">
                <a:latin typeface="Museo 300"/>
                <a:cs typeface="Museo 300"/>
              </a:rPr>
              <a:t>Moeilijke periodes zijn nodig om</a:t>
            </a:r>
            <a:r>
              <a:rPr lang="nl-NL" b="1" dirty="0" smtClean="0">
                <a:latin typeface="Museo 300"/>
                <a:cs typeface="Museo 300"/>
              </a:rPr>
              <a:t>:</a:t>
            </a:r>
          </a:p>
          <a:p>
            <a:pPr marL="0" lvl="0" indent="0">
              <a:buNone/>
            </a:pPr>
            <a:endParaRPr lang="nl-NL" b="1" dirty="0">
              <a:latin typeface="Museo 300"/>
              <a:cs typeface="Museo 300"/>
            </a:endParaRPr>
          </a:p>
          <a:p>
            <a:pPr marL="0" lvl="0" indent="0">
              <a:buNone/>
            </a:pPr>
            <a:r>
              <a:rPr lang="nl-NL" b="1" dirty="0" smtClean="0">
                <a:latin typeface="Museo 300"/>
                <a:cs typeface="Museo 300"/>
              </a:rPr>
              <a:t>GROEI </a:t>
            </a:r>
            <a:r>
              <a:rPr lang="nl-NL" b="1" dirty="0">
                <a:latin typeface="Museo 300"/>
                <a:cs typeface="Museo 300"/>
              </a:rPr>
              <a:t>EN VRUCHTDRACHT AAN ONS GELOOF </a:t>
            </a:r>
            <a:endParaRPr lang="nl-NL" b="1" dirty="0" smtClean="0">
              <a:latin typeface="Museo 300"/>
              <a:cs typeface="Museo 300"/>
            </a:endParaRPr>
          </a:p>
          <a:p>
            <a:pPr marL="0" lvl="0" indent="0">
              <a:buNone/>
            </a:pPr>
            <a:r>
              <a:rPr lang="nl-NL" b="1" dirty="0" smtClean="0">
                <a:latin typeface="Museo 300"/>
                <a:cs typeface="Museo 300"/>
              </a:rPr>
              <a:t>TE </a:t>
            </a:r>
            <a:r>
              <a:rPr lang="nl-NL" b="1" dirty="0">
                <a:latin typeface="Museo 300"/>
                <a:cs typeface="Museo 300"/>
              </a:rPr>
              <a:t>GEVEN </a:t>
            </a:r>
            <a:endParaRPr lang="nl-NL" b="1" dirty="0" smtClean="0">
              <a:latin typeface="Museo 300"/>
              <a:cs typeface="Museo 300"/>
            </a:endParaRPr>
          </a:p>
          <a:p>
            <a:pPr marL="0" lvl="0" indent="0">
              <a:buNone/>
            </a:pPr>
            <a:endParaRPr lang="nl-NL" b="1" dirty="0">
              <a:latin typeface="Museo 300"/>
              <a:cs typeface="Museo 300"/>
            </a:endParaRPr>
          </a:p>
          <a:p>
            <a:pPr marL="0" lvl="0" indent="0">
              <a:buNone/>
            </a:pPr>
            <a:r>
              <a:rPr lang="nl-NL" b="1" i="1" dirty="0" smtClean="0">
                <a:latin typeface="Museo 300"/>
                <a:cs typeface="Museo 300"/>
              </a:rPr>
              <a:t>“Want u weet dat de beproeving van uw geloof volharding teweegbrengt. Maar laat die volharding ook volledig mogen doorwerken, opdat u volmaakt bent en geheel oprecht, en in niets tekortschiet.”  = DE FINISH!</a:t>
            </a:r>
          </a:p>
          <a:p>
            <a:pPr marL="0" lvl="0" indent="0" algn="r">
              <a:buNone/>
            </a:pPr>
            <a:endParaRPr lang="nl-NL" b="1" dirty="0" smtClean="0">
              <a:latin typeface="Museo 300"/>
              <a:cs typeface="Museo 300"/>
            </a:endParaRPr>
          </a:p>
          <a:p>
            <a:pPr marL="0" lvl="0" indent="0" algn="r">
              <a:buNone/>
            </a:pPr>
            <a:r>
              <a:rPr lang="nl-NL" b="1" dirty="0" smtClean="0">
                <a:latin typeface="Museo 300"/>
                <a:cs typeface="Museo 300"/>
              </a:rPr>
              <a:t>(</a:t>
            </a:r>
            <a:r>
              <a:rPr lang="nl-NL" b="1" dirty="0" err="1" smtClean="0">
                <a:latin typeface="Museo 300"/>
                <a:cs typeface="Museo 300"/>
              </a:rPr>
              <a:t>Jakobus</a:t>
            </a:r>
            <a:r>
              <a:rPr lang="nl-NL" b="1" dirty="0" smtClean="0">
                <a:latin typeface="Museo 300"/>
                <a:cs typeface="Museo 300"/>
              </a:rPr>
              <a:t> 1</a:t>
            </a:r>
            <a:r>
              <a:rPr lang="nl-NL" b="1" dirty="0">
                <a:latin typeface="Museo 300"/>
                <a:cs typeface="Museo 300"/>
              </a:rPr>
              <a:t>:</a:t>
            </a:r>
            <a:r>
              <a:rPr lang="nl-NL" b="1" dirty="0" smtClean="0">
                <a:latin typeface="Museo 300"/>
                <a:cs typeface="Museo 300"/>
              </a:rPr>
              <a:t>3, 4)</a:t>
            </a:r>
            <a:endParaRPr lang="en-US" b="1" dirty="0">
              <a:latin typeface="Museo 300"/>
              <a:cs typeface="Museo 300"/>
            </a:endParaRPr>
          </a:p>
        </p:txBody>
      </p:sp>
    </p:spTree>
    <p:extLst>
      <p:ext uri="{BB962C8B-B14F-4D97-AF65-F5344CB8AC3E}">
        <p14:creationId xmlns:p14="http://schemas.microsoft.com/office/powerpoint/2010/main" val="36529772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Museo 300"/>
                <a:cs typeface="Museo 300"/>
              </a:rPr>
              <a:t>Punt 5</a:t>
            </a:r>
            <a:endParaRPr lang="en-US" b="1" dirty="0">
              <a:latin typeface="Museo 300"/>
              <a:cs typeface="Museo 300"/>
            </a:endParaRPr>
          </a:p>
        </p:txBody>
      </p:sp>
      <p:sp>
        <p:nvSpPr>
          <p:cNvPr id="3" name="Content Placeholder 2"/>
          <p:cNvSpPr>
            <a:spLocks noGrp="1"/>
          </p:cNvSpPr>
          <p:nvPr>
            <p:ph idx="1"/>
          </p:nvPr>
        </p:nvSpPr>
        <p:spPr/>
        <p:txBody>
          <a:bodyPr>
            <a:normAutofit lnSpcReduction="10000"/>
          </a:bodyPr>
          <a:lstStyle/>
          <a:p>
            <a:pPr marL="0" indent="0">
              <a:buNone/>
            </a:pPr>
            <a:r>
              <a:rPr lang="nl-NL" b="1" dirty="0">
                <a:latin typeface="Museo 300"/>
                <a:cs typeface="Museo 300"/>
              </a:rPr>
              <a:t>Moeilijke periodes zijn nodig om</a:t>
            </a:r>
            <a:r>
              <a:rPr lang="nl-NL" b="1" dirty="0" smtClean="0">
                <a:latin typeface="Museo 300"/>
                <a:cs typeface="Museo 300"/>
              </a:rPr>
              <a:t>:</a:t>
            </a:r>
          </a:p>
          <a:p>
            <a:pPr marL="0" lvl="0" indent="0">
              <a:buNone/>
            </a:pPr>
            <a:endParaRPr lang="nl-NL" b="1" dirty="0">
              <a:latin typeface="Museo 300"/>
              <a:cs typeface="Museo 300"/>
            </a:endParaRPr>
          </a:p>
          <a:p>
            <a:pPr marL="0" lvl="0" indent="0">
              <a:buNone/>
            </a:pPr>
            <a:r>
              <a:rPr lang="nl-NL" b="1" dirty="0" smtClean="0">
                <a:latin typeface="Museo 300"/>
                <a:cs typeface="Museo 300"/>
              </a:rPr>
              <a:t>TE </a:t>
            </a:r>
            <a:r>
              <a:rPr lang="nl-NL" b="1" dirty="0">
                <a:latin typeface="Museo 300"/>
                <a:cs typeface="Museo 300"/>
              </a:rPr>
              <a:t>LEREN ANDEREN TE BEMOEDIGEN DIE HETZELFDE ONDERGAAN </a:t>
            </a:r>
            <a:endParaRPr lang="nl-NL" b="1" dirty="0" smtClean="0">
              <a:latin typeface="Museo 300"/>
              <a:cs typeface="Museo 300"/>
            </a:endParaRPr>
          </a:p>
          <a:p>
            <a:pPr marL="0" lvl="0" indent="0">
              <a:buNone/>
            </a:pPr>
            <a:endParaRPr lang="nl-NL" b="1" dirty="0">
              <a:latin typeface="Museo 300"/>
              <a:cs typeface="Museo 300"/>
            </a:endParaRPr>
          </a:p>
          <a:p>
            <a:pPr marL="0" lvl="0" indent="0">
              <a:buNone/>
            </a:pPr>
            <a:r>
              <a:rPr lang="nl-NL" b="1" i="1" dirty="0" smtClean="0">
                <a:latin typeface="Museo 300"/>
                <a:cs typeface="Museo 300"/>
              </a:rPr>
              <a:t>“Geprezen zij de God en Vader van onze Heere Jezus Christus, de Vader van de barmhartigheden en de God van alle vertroosting, die ons troost in al onze verdrukking, zodat wij hen kunnen troosten die in allerlei verdrukking zijn, met de vertroosting waarmee wij zelf door God getroost worden.” </a:t>
            </a:r>
          </a:p>
          <a:p>
            <a:pPr marL="0" lvl="0" indent="0">
              <a:buNone/>
            </a:pPr>
            <a:endParaRPr lang="nl-NL" b="1" dirty="0">
              <a:latin typeface="Museo 300"/>
              <a:cs typeface="Museo 300"/>
            </a:endParaRPr>
          </a:p>
          <a:p>
            <a:pPr marL="0" lvl="0" indent="0" algn="r">
              <a:buNone/>
            </a:pPr>
            <a:r>
              <a:rPr lang="nl-NL" b="1" dirty="0" smtClean="0">
                <a:latin typeface="Museo 300"/>
                <a:cs typeface="Museo 300"/>
              </a:rPr>
              <a:t>(2 </a:t>
            </a:r>
            <a:r>
              <a:rPr lang="nl-NL" b="1" dirty="0" err="1" smtClean="0">
                <a:latin typeface="Museo 300"/>
                <a:cs typeface="Museo 300"/>
              </a:rPr>
              <a:t>Korinthe</a:t>
            </a:r>
            <a:r>
              <a:rPr lang="nl-NL" b="1" dirty="0" smtClean="0">
                <a:latin typeface="Museo 300"/>
                <a:cs typeface="Museo 300"/>
              </a:rPr>
              <a:t> 1</a:t>
            </a:r>
            <a:r>
              <a:rPr lang="nl-NL" b="1" dirty="0">
                <a:latin typeface="Museo 300"/>
                <a:cs typeface="Museo 300"/>
              </a:rPr>
              <a:t>:</a:t>
            </a:r>
            <a:r>
              <a:rPr lang="nl-NL" b="1" dirty="0" smtClean="0">
                <a:latin typeface="Museo 300"/>
                <a:cs typeface="Museo 300"/>
              </a:rPr>
              <a:t>3, 4)</a:t>
            </a:r>
            <a:endParaRPr lang="en-US" b="1" dirty="0">
              <a:latin typeface="Museo 300"/>
              <a:cs typeface="Museo 300"/>
            </a:endParaRPr>
          </a:p>
        </p:txBody>
      </p:sp>
    </p:spTree>
    <p:extLst>
      <p:ext uri="{BB962C8B-B14F-4D97-AF65-F5344CB8AC3E}">
        <p14:creationId xmlns:p14="http://schemas.microsoft.com/office/powerpoint/2010/main" val="32264085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Museo 300"/>
                <a:cs typeface="Museo 300"/>
              </a:rPr>
              <a:t>Punt 6</a:t>
            </a:r>
            <a:endParaRPr lang="en-US" b="1" dirty="0">
              <a:latin typeface="Museo 300"/>
              <a:cs typeface="Museo 300"/>
            </a:endParaRPr>
          </a:p>
        </p:txBody>
      </p:sp>
      <p:sp>
        <p:nvSpPr>
          <p:cNvPr id="3" name="Content Placeholder 2"/>
          <p:cNvSpPr>
            <a:spLocks noGrp="1"/>
          </p:cNvSpPr>
          <p:nvPr>
            <p:ph idx="1"/>
          </p:nvPr>
        </p:nvSpPr>
        <p:spPr/>
        <p:txBody>
          <a:bodyPr/>
          <a:lstStyle/>
          <a:p>
            <a:pPr marL="0" indent="0">
              <a:buNone/>
            </a:pPr>
            <a:r>
              <a:rPr lang="nl-NL" b="1" dirty="0">
                <a:latin typeface="Museo 300"/>
                <a:cs typeface="Museo 300"/>
              </a:rPr>
              <a:t>Moeilijke periodes zijn nodig om</a:t>
            </a:r>
            <a:r>
              <a:rPr lang="nl-NL" b="1" dirty="0" smtClean="0">
                <a:latin typeface="Museo 300"/>
                <a:cs typeface="Museo 300"/>
              </a:rPr>
              <a:t>:</a:t>
            </a:r>
          </a:p>
          <a:p>
            <a:pPr marL="0" lvl="0" indent="0">
              <a:buNone/>
            </a:pPr>
            <a:endParaRPr lang="nl-NL" b="1" dirty="0">
              <a:latin typeface="Museo 300"/>
              <a:cs typeface="Museo 300"/>
            </a:endParaRPr>
          </a:p>
          <a:p>
            <a:pPr marL="0" lvl="0" indent="0">
              <a:buNone/>
            </a:pPr>
            <a:r>
              <a:rPr lang="nl-NL" b="1" dirty="0" smtClean="0">
                <a:latin typeface="Museo 300"/>
                <a:cs typeface="Museo 300"/>
              </a:rPr>
              <a:t>TE </a:t>
            </a:r>
            <a:r>
              <a:rPr lang="nl-NL" b="1" dirty="0">
                <a:latin typeface="Museo 300"/>
                <a:cs typeface="Museo 300"/>
              </a:rPr>
              <a:t>LEREN ÉÉN TE WORDEN MET DE NOOD VAN ANDEREN EN VOOR HEN EEN VOORSPRAAKGEBED TE DOEN BIJ GOD </a:t>
            </a:r>
            <a:endParaRPr lang="nl-NL" b="1" dirty="0" smtClean="0">
              <a:latin typeface="Museo 300"/>
              <a:cs typeface="Museo 300"/>
            </a:endParaRPr>
          </a:p>
          <a:p>
            <a:pPr marL="0" lvl="0" indent="0">
              <a:buNone/>
            </a:pPr>
            <a:endParaRPr lang="nl-NL" b="1" dirty="0">
              <a:latin typeface="Museo 300"/>
              <a:cs typeface="Museo 300"/>
            </a:endParaRPr>
          </a:p>
          <a:p>
            <a:pPr marL="0" lvl="0" indent="0">
              <a:buNone/>
            </a:pPr>
            <a:r>
              <a:rPr lang="nl-NL" b="1" i="1" dirty="0" smtClean="0">
                <a:latin typeface="Museo 300"/>
                <a:cs typeface="Museo 300"/>
              </a:rPr>
              <a:t>“Want ik weet dat dit mij tot zaligheid strekken zal, door uw gebed en de ondersteuning van de Geest van J</a:t>
            </a:r>
            <a:r>
              <a:rPr lang="en-US" b="1" i="1" dirty="0" smtClean="0">
                <a:latin typeface="Museo 300"/>
                <a:cs typeface="Museo 300"/>
              </a:rPr>
              <a:t>e</a:t>
            </a:r>
            <a:r>
              <a:rPr lang="nl-NL" b="1" i="1" dirty="0" smtClean="0">
                <a:latin typeface="Museo 300"/>
                <a:cs typeface="Museo 300"/>
              </a:rPr>
              <a:t>zus Christus.” </a:t>
            </a:r>
          </a:p>
          <a:p>
            <a:pPr marL="0" lvl="0" indent="0" algn="r">
              <a:buNone/>
            </a:pPr>
            <a:r>
              <a:rPr lang="nl-NL" b="1" dirty="0" smtClean="0">
                <a:latin typeface="Museo 300"/>
                <a:cs typeface="Museo 300"/>
              </a:rPr>
              <a:t>(Filippenzen 1:19)</a:t>
            </a:r>
            <a:endParaRPr lang="en-US" b="1" dirty="0">
              <a:latin typeface="Museo 300"/>
              <a:cs typeface="Museo 300"/>
            </a:endParaRPr>
          </a:p>
        </p:txBody>
      </p:sp>
    </p:spTree>
    <p:extLst>
      <p:ext uri="{BB962C8B-B14F-4D97-AF65-F5344CB8AC3E}">
        <p14:creationId xmlns:p14="http://schemas.microsoft.com/office/powerpoint/2010/main" val="40865913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Museo 300"/>
                <a:cs typeface="Museo 300"/>
              </a:rPr>
              <a:t>Punt 7</a:t>
            </a:r>
            <a:endParaRPr lang="en-US" b="1" dirty="0">
              <a:latin typeface="Museo 300"/>
              <a:cs typeface="Museo 300"/>
            </a:endParaRPr>
          </a:p>
        </p:txBody>
      </p:sp>
      <p:sp>
        <p:nvSpPr>
          <p:cNvPr id="3" name="Content Placeholder 2"/>
          <p:cNvSpPr>
            <a:spLocks noGrp="1"/>
          </p:cNvSpPr>
          <p:nvPr>
            <p:ph idx="1"/>
          </p:nvPr>
        </p:nvSpPr>
        <p:spPr/>
        <p:txBody>
          <a:bodyPr/>
          <a:lstStyle/>
          <a:p>
            <a:pPr marL="0" indent="0">
              <a:buNone/>
            </a:pPr>
            <a:r>
              <a:rPr lang="nl-NL" b="1" dirty="0">
                <a:latin typeface="Museo 300"/>
                <a:cs typeface="Museo 300"/>
              </a:rPr>
              <a:t>Moeilijke periodes zijn nodig om:</a:t>
            </a:r>
          </a:p>
          <a:p>
            <a:pPr marL="0" indent="0">
              <a:buNone/>
            </a:pPr>
            <a:endParaRPr lang="en-US" b="1" dirty="0" smtClean="0">
              <a:latin typeface="Museo 300"/>
              <a:cs typeface="Museo 300"/>
            </a:endParaRPr>
          </a:p>
          <a:p>
            <a:pPr marL="0" lvl="0" indent="0">
              <a:buNone/>
            </a:pPr>
            <a:r>
              <a:rPr lang="nl-NL" b="1" dirty="0">
                <a:latin typeface="Museo 300"/>
                <a:cs typeface="Museo 300"/>
              </a:rPr>
              <a:t>TE BEGRIJPEN DAT ONS IETS GROOTS EN HEERLIJKS TE WACHTEN STAAT </a:t>
            </a:r>
            <a:endParaRPr lang="nl-NL" b="1" dirty="0" smtClean="0">
              <a:latin typeface="Museo 300"/>
              <a:cs typeface="Museo 300"/>
            </a:endParaRPr>
          </a:p>
          <a:p>
            <a:pPr marL="0" lvl="0" indent="0">
              <a:buNone/>
            </a:pPr>
            <a:endParaRPr lang="nl-NL" b="1" dirty="0">
              <a:latin typeface="Museo 300"/>
              <a:cs typeface="Museo 300"/>
            </a:endParaRPr>
          </a:p>
          <a:p>
            <a:pPr marL="0" lvl="0" indent="0">
              <a:buNone/>
            </a:pPr>
            <a:r>
              <a:rPr lang="nl-NL" b="1" i="1" dirty="0" smtClean="0">
                <a:latin typeface="Museo 300"/>
                <a:cs typeface="Museo 300"/>
              </a:rPr>
              <a:t>“Want ik ben overtuigd dat het lijden van de tegenwoordige tijd niet opweegt tegen de heerlijkheid die aan ons (in ons en door ons heen) geopenbaard zal worden.” </a:t>
            </a:r>
          </a:p>
          <a:p>
            <a:pPr marL="0" lvl="0" indent="0" algn="r">
              <a:buNone/>
            </a:pPr>
            <a:endParaRPr lang="nl-NL" b="1" dirty="0">
              <a:latin typeface="Museo 300"/>
              <a:cs typeface="Museo 300"/>
            </a:endParaRPr>
          </a:p>
          <a:p>
            <a:pPr marL="0" lvl="0" indent="0" algn="r">
              <a:buNone/>
            </a:pPr>
            <a:r>
              <a:rPr lang="nl-NL" b="1" dirty="0" smtClean="0">
                <a:latin typeface="Museo 300"/>
                <a:cs typeface="Museo 300"/>
              </a:rPr>
              <a:t>(Romeinen 8</a:t>
            </a:r>
            <a:r>
              <a:rPr lang="nl-NL" b="1" dirty="0">
                <a:latin typeface="Museo 300"/>
                <a:cs typeface="Museo 300"/>
              </a:rPr>
              <a:t>:</a:t>
            </a:r>
            <a:r>
              <a:rPr lang="nl-NL" b="1" dirty="0" smtClean="0">
                <a:latin typeface="Museo 300"/>
                <a:cs typeface="Museo 300"/>
              </a:rPr>
              <a:t>18)</a:t>
            </a:r>
            <a:endParaRPr lang="en-US" b="1" dirty="0">
              <a:latin typeface="Museo 300"/>
              <a:cs typeface="Museo 300"/>
            </a:endParaRPr>
          </a:p>
        </p:txBody>
      </p:sp>
    </p:spTree>
    <p:extLst>
      <p:ext uri="{BB962C8B-B14F-4D97-AF65-F5344CB8AC3E}">
        <p14:creationId xmlns:p14="http://schemas.microsoft.com/office/powerpoint/2010/main" val="22094663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Stock_000014997757Small1.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582" y="0"/>
            <a:ext cx="9171582" cy="6858000"/>
          </a:xfrm>
          <a:prstGeom prst="rect">
            <a:avLst/>
          </a:prstGeom>
        </p:spPr>
      </p:pic>
      <p:sp>
        <p:nvSpPr>
          <p:cNvPr id="4" name="TextBox 3"/>
          <p:cNvSpPr txBox="1"/>
          <p:nvPr/>
        </p:nvSpPr>
        <p:spPr>
          <a:xfrm>
            <a:off x="628149" y="450600"/>
            <a:ext cx="7974756" cy="2554545"/>
          </a:xfrm>
          <a:prstGeom prst="rect">
            <a:avLst/>
          </a:prstGeom>
          <a:noFill/>
        </p:spPr>
        <p:txBody>
          <a:bodyPr wrap="square" rtlCol="0">
            <a:spAutoFit/>
          </a:bodyPr>
          <a:lstStyle/>
          <a:p>
            <a:r>
              <a:rPr lang="nl-NL" sz="2800" b="1" i="1" dirty="0" smtClean="0">
                <a:solidFill>
                  <a:schemeClr val="bg1"/>
                </a:solidFill>
                <a:cs typeface="Museo 300"/>
              </a:rPr>
              <a:t>Een </a:t>
            </a:r>
            <a:r>
              <a:rPr lang="nl-NL" sz="2800" b="1" i="1" dirty="0">
                <a:solidFill>
                  <a:schemeClr val="bg1"/>
                </a:solidFill>
                <a:cs typeface="Museo 300"/>
              </a:rPr>
              <a:t>ding doe ik: Vergetend wat achter is, mij uitstrekkend naar wat voor is, jaag ik naar het doel: De prijs van de roeping van God, Die boven is, in Christus Jezus!”</a:t>
            </a:r>
          </a:p>
          <a:p>
            <a:endParaRPr lang="nl-NL" sz="2400" b="1" dirty="0">
              <a:solidFill>
                <a:schemeClr val="bg1"/>
              </a:solidFill>
              <a:cs typeface="Museo 300"/>
            </a:endParaRPr>
          </a:p>
          <a:p>
            <a:r>
              <a:rPr lang="nl-NL" sz="2400" b="1" dirty="0">
                <a:solidFill>
                  <a:schemeClr val="bg1"/>
                </a:solidFill>
                <a:cs typeface="Museo 300"/>
              </a:rPr>
              <a:t>(Filippenzen 3:14)</a:t>
            </a:r>
            <a:endParaRPr lang="nl-NL" sz="2400" b="1" dirty="0">
              <a:solidFill>
                <a:schemeClr val="bg1"/>
              </a:solidFill>
              <a:cs typeface="Museo 300"/>
            </a:endParaRPr>
          </a:p>
        </p:txBody>
      </p:sp>
    </p:spTree>
    <p:extLst>
      <p:ext uri="{BB962C8B-B14F-4D97-AF65-F5344CB8AC3E}">
        <p14:creationId xmlns:p14="http://schemas.microsoft.com/office/powerpoint/2010/main" val="2046596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530</TotalTime>
  <Words>453</Words>
  <Application>Microsoft Macintosh PowerPoint</Application>
  <PresentationFormat>On-screen Show (4:3)</PresentationFormat>
  <Paragraphs>61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Clarity</vt:lpstr>
      <vt:lpstr>PowerPoint Presentation</vt:lpstr>
      <vt:lpstr>Punt 1</vt:lpstr>
      <vt:lpstr>Punt 2</vt:lpstr>
      <vt:lpstr>Punt 3</vt:lpstr>
      <vt:lpstr>Punt 4</vt:lpstr>
      <vt:lpstr>Punt 5</vt:lpstr>
      <vt:lpstr>Punt 6</vt:lpstr>
      <vt:lpstr>Punt 7</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Neem de leiding  over je lijden</dc:title>
  <dc:creator>Jordy Manikus</dc:creator>
  <cp:lastModifiedBy>Jordy Manikus</cp:lastModifiedBy>
  <cp:revision>7</cp:revision>
  <dcterms:created xsi:type="dcterms:W3CDTF">2015-03-14T12:39:04Z</dcterms:created>
  <dcterms:modified xsi:type="dcterms:W3CDTF">2015-03-15T00:15:03Z</dcterms:modified>
</cp:coreProperties>
</file>